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5" r:id="rId9"/>
    <p:sldId id="266" r:id="rId10"/>
    <p:sldId id="267" r:id="rId11"/>
    <p:sldId id="260" r:id="rId12"/>
    <p:sldId id="261" r:id="rId13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359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1412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9642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5776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285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9738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7989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408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1540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158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1945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C11D604-F0D1-46DB-86F0-861F12049FB2}" type="datetimeFigureOut">
              <a:rPr lang="ca-ES" smtClean="0"/>
              <a:t>5/12/2021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AD472A-620F-400A-A0C4-E67E423DF1F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5023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ctorBoschPueyo/kaggle_3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621459"/>
          </a:xfrm>
        </p:spPr>
        <p:txBody>
          <a:bodyPr/>
          <a:lstStyle/>
          <a:p>
            <a:r>
              <a:rPr lang="es-ES" dirty="0" smtClean="0"/>
              <a:t>Cas </a:t>
            </a:r>
            <a:r>
              <a:rPr lang="es-ES" dirty="0" err="1" smtClean="0"/>
              <a:t>Kaggle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Víctor Bosch Pueyo </a:t>
            </a:r>
            <a:r>
              <a:rPr lang="es-ES" dirty="0" smtClean="0"/>
              <a:t>– 1566583</a:t>
            </a:r>
          </a:p>
          <a:p>
            <a:endParaRPr lang="es-ES" dirty="0"/>
          </a:p>
          <a:p>
            <a:r>
              <a:rPr lang="ca-ES" sz="1800" dirty="0">
                <a:hlinkClick r:id="rId2"/>
              </a:rPr>
              <a:t>https://</a:t>
            </a:r>
            <a:r>
              <a:rPr lang="ca-ES" sz="1800" dirty="0" smtClean="0">
                <a:hlinkClick r:id="rId2"/>
              </a:rPr>
              <a:t>github.com/VictorBoschPueyo/kaggle_3r</a:t>
            </a:r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35564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Classificadors</a:t>
            </a:r>
            <a:r>
              <a:rPr lang="es-ES" dirty="0" smtClean="0"/>
              <a:t> – SVM</a:t>
            </a:r>
            <a:endParaRPr lang="ca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70" t="26634" r="13968" b="11821"/>
          <a:stretch/>
        </p:blipFill>
        <p:spPr>
          <a:xfrm>
            <a:off x="1186658" y="2177142"/>
            <a:ext cx="3246003" cy="33607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92" y="1807438"/>
            <a:ext cx="3340592" cy="22183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92" y="4141856"/>
            <a:ext cx="3340592" cy="22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6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Millors</a:t>
            </a:r>
            <a:r>
              <a:rPr lang="es-ES" dirty="0" smtClean="0"/>
              <a:t> </a:t>
            </a:r>
            <a:r>
              <a:rPr lang="es-ES" dirty="0" err="1" smtClean="0"/>
              <a:t>hiperparàmetres</a:t>
            </a:r>
            <a:endParaRPr lang="ca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991053"/>
              </p:ext>
            </p:extLst>
          </p:nvPr>
        </p:nvGraphicFramePr>
        <p:xfrm>
          <a:off x="1261872" y="2473234"/>
          <a:ext cx="8594724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4908"/>
                <a:gridCol w="2864908"/>
                <a:gridCol w="286490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MODEL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F1 score </a:t>
                      </a:r>
                      <a:r>
                        <a:rPr lang="es-ES" dirty="0" err="1" smtClean="0"/>
                        <a:t>abans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F1</a:t>
                      </a:r>
                      <a:r>
                        <a:rPr lang="es-ES" baseline="0" dirty="0" smtClean="0"/>
                        <a:t> score </a:t>
                      </a:r>
                      <a:r>
                        <a:rPr lang="es-ES" baseline="0" dirty="0" err="1" smtClean="0"/>
                        <a:t>després</a:t>
                      </a:r>
                      <a:endParaRPr lang="ca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smtClean="0"/>
                        <a:t>Regressor Lineal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smtClean="0"/>
                        <a:t>0.46424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smtClean="0"/>
                        <a:t>0.47598</a:t>
                      </a:r>
                      <a:endParaRPr lang="ca-E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KNN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smtClean="0"/>
                        <a:t>0.35928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smtClean="0"/>
                        <a:t>0.42719</a:t>
                      </a:r>
                      <a:endParaRPr lang="ca-E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noProof="0" dirty="0" smtClean="0"/>
                        <a:t>Arbres de decisió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smtClean="0"/>
                        <a:t>0.33389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smtClean="0"/>
                        <a:t>0.41259</a:t>
                      </a:r>
                      <a:endParaRPr lang="ca-E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SVM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smtClean="0"/>
                        <a:t>0.47355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smtClean="0"/>
                        <a:t>0.49925</a:t>
                      </a:r>
                      <a:endParaRPr lang="ca-E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68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Conclusions</a:t>
            </a:r>
            <a:endParaRPr lang="ca-ES" dirty="0"/>
          </a:p>
        </p:txBody>
      </p:sp>
      <p:pic>
        <p:nvPicPr>
          <p:cNvPr id="4098" name="Picture 2" descr="Ver las imágenes de orige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78" y="1828800"/>
            <a:ext cx="79764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9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Índex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smtClean="0"/>
              <a:t>Introducció  a la base de dades</a:t>
            </a:r>
          </a:p>
          <a:p>
            <a:pPr lvl="1"/>
            <a:r>
              <a:rPr lang="ca-ES" dirty="0" smtClean="0"/>
              <a:t>Atributs</a:t>
            </a:r>
          </a:p>
          <a:p>
            <a:pPr lvl="1"/>
            <a:r>
              <a:rPr lang="ca-ES" dirty="0" smtClean="0"/>
              <a:t>Atribut a predir</a:t>
            </a:r>
          </a:p>
          <a:p>
            <a:r>
              <a:rPr lang="ca-ES" dirty="0" smtClean="0"/>
              <a:t>Classificadors</a:t>
            </a:r>
          </a:p>
          <a:p>
            <a:pPr lvl="1"/>
            <a:r>
              <a:rPr lang="ca-ES" dirty="0" smtClean="0"/>
              <a:t>Regressió logística</a:t>
            </a:r>
          </a:p>
          <a:p>
            <a:pPr lvl="1"/>
            <a:r>
              <a:rPr lang="ca-ES" dirty="0" smtClean="0"/>
              <a:t>K-Nearest </a:t>
            </a:r>
            <a:r>
              <a:rPr lang="ca-ES" dirty="0" err="1" smtClean="0"/>
              <a:t>Neighborgs</a:t>
            </a:r>
            <a:endParaRPr lang="ca-ES" dirty="0" smtClean="0"/>
          </a:p>
          <a:p>
            <a:pPr lvl="1"/>
            <a:r>
              <a:rPr lang="ca-ES" dirty="0" smtClean="0"/>
              <a:t>Arbres de decisió</a:t>
            </a:r>
          </a:p>
          <a:p>
            <a:pPr lvl="1"/>
            <a:r>
              <a:rPr lang="ca-ES" dirty="0" smtClean="0"/>
              <a:t>Màquines de vectors de suport</a:t>
            </a:r>
          </a:p>
          <a:p>
            <a:r>
              <a:rPr lang="es-ES" dirty="0" err="1" smtClean="0"/>
              <a:t>Millors</a:t>
            </a:r>
            <a:r>
              <a:rPr lang="es-ES" dirty="0" smtClean="0"/>
              <a:t> </a:t>
            </a:r>
            <a:r>
              <a:rPr lang="es-ES" dirty="0" err="1" smtClean="0"/>
              <a:t>hiperparàmetres</a:t>
            </a:r>
            <a:endParaRPr lang="es-ES" dirty="0" smtClean="0"/>
          </a:p>
          <a:p>
            <a:r>
              <a:rPr lang="es-ES" dirty="0" err="1" smtClean="0"/>
              <a:t>Conclusions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9813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Introducció</a:t>
            </a:r>
            <a:r>
              <a:rPr lang="es-ES" dirty="0" smtClean="0"/>
              <a:t> a la base de </a:t>
            </a:r>
            <a:r>
              <a:rPr lang="es-ES" dirty="0" err="1" smtClean="0"/>
              <a:t>dades</a:t>
            </a:r>
            <a:endParaRPr lang="ca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34" y="2281494"/>
            <a:ext cx="5599612" cy="3259902"/>
          </a:xfrm>
        </p:spPr>
      </p:pic>
    </p:spTree>
    <p:extLst>
      <p:ext uri="{BB962C8B-B14F-4D97-AF65-F5344CB8AC3E}">
        <p14:creationId xmlns:p14="http://schemas.microsoft.com/office/powerpoint/2010/main" val="152652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Atributs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61872" y="1828800"/>
            <a:ext cx="4172277" cy="4351337"/>
          </a:xfrm>
        </p:spPr>
        <p:txBody>
          <a:bodyPr/>
          <a:lstStyle/>
          <a:p>
            <a:r>
              <a:rPr lang="es-ES" dirty="0" err="1" smtClean="0"/>
              <a:t>Artist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 smtClean="0"/>
          </a:p>
          <a:p>
            <a:r>
              <a:rPr lang="es-ES" dirty="0" err="1" smtClean="0"/>
              <a:t>Track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ca-ES" dirty="0" smtClean="0"/>
          </a:p>
          <a:p>
            <a:r>
              <a:rPr lang="ca-ES" dirty="0" err="1" smtClean="0"/>
              <a:t>Popularity</a:t>
            </a:r>
            <a:endParaRPr lang="ca-ES" dirty="0" smtClean="0"/>
          </a:p>
          <a:p>
            <a:r>
              <a:rPr lang="ca-ES" dirty="0" err="1" smtClean="0"/>
              <a:t>Danceability</a:t>
            </a:r>
            <a:endParaRPr lang="ca-ES" dirty="0" smtClean="0"/>
          </a:p>
          <a:p>
            <a:r>
              <a:rPr lang="ca-ES" dirty="0" err="1" smtClean="0"/>
              <a:t>Energy</a:t>
            </a:r>
            <a:endParaRPr lang="ca-ES" dirty="0" smtClean="0"/>
          </a:p>
          <a:p>
            <a:r>
              <a:rPr lang="ca-ES" dirty="0" err="1"/>
              <a:t>K</a:t>
            </a:r>
            <a:r>
              <a:rPr lang="ca-ES" dirty="0" err="1" smtClean="0"/>
              <a:t>ey</a:t>
            </a:r>
            <a:endParaRPr lang="ca-ES" dirty="0" smtClean="0"/>
          </a:p>
          <a:p>
            <a:r>
              <a:rPr lang="ca-ES" dirty="0" err="1" smtClean="0"/>
              <a:t>Loudness</a:t>
            </a:r>
            <a:endParaRPr lang="ca-ES" dirty="0" smtClean="0"/>
          </a:p>
          <a:p>
            <a:r>
              <a:rPr lang="ca-ES" dirty="0" smtClean="0"/>
              <a:t>Mode</a:t>
            </a:r>
          </a:p>
          <a:p>
            <a:r>
              <a:rPr lang="en-US" dirty="0" err="1" smtClean="0"/>
              <a:t>Speechiness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777266" y="1828799"/>
            <a:ext cx="4172277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Acousticness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Instrumentalness</a:t>
            </a:r>
            <a:r>
              <a:rPr lang="en-US" dirty="0" smtClean="0"/>
              <a:t> </a:t>
            </a:r>
          </a:p>
          <a:p>
            <a:r>
              <a:rPr lang="en-US" dirty="0" smtClean="0"/>
              <a:t>Liveness </a:t>
            </a:r>
          </a:p>
          <a:p>
            <a:r>
              <a:rPr lang="en-US" dirty="0" smtClean="0"/>
              <a:t>Valence</a:t>
            </a:r>
            <a:endParaRPr lang="en-US" dirty="0"/>
          </a:p>
          <a:p>
            <a:r>
              <a:rPr lang="en-US" dirty="0" smtClean="0"/>
              <a:t>Tempo </a:t>
            </a:r>
          </a:p>
          <a:p>
            <a:r>
              <a:rPr lang="en-US" dirty="0" err="1" smtClean="0"/>
              <a:t>Duration_in</a:t>
            </a:r>
            <a:r>
              <a:rPr lang="en-US" dirty="0" smtClean="0"/>
              <a:t> min/</a:t>
            </a:r>
            <a:r>
              <a:rPr lang="en-US" dirty="0" err="1" smtClean="0"/>
              <a:t>ms</a:t>
            </a:r>
            <a:endParaRPr lang="en-US" dirty="0" smtClean="0"/>
          </a:p>
          <a:p>
            <a:r>
              <a:rPr lang="en-US" dirty="0" err="1" smtClean="0"/>
              <a:t>Time_signature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Class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7137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Atributs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61872" y="1828800"/>
            <a:ext cx="4172277" cy="4351337"/>
          </a:xfrm>
        </p:spPr>
        <p:txBody>
          <a:bodyPr/>
          <a:lstStyle/>
          <a:p>
            <a:r>
              <a:rPr lang="es-ES" dirty="0" err="1" smtClean="0">
                <a:solidFill>
                  <a:srgbClr val="FF0000"/>
                </a:solidFill>
              </a:rPr>
              <a:t>Artist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Name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err="1" smtClean="0">
                <a:solidFill>
                  <a:srgbClr val="FF0000"/>
                </a:solidFill>
              </a:rPr>
              <a:t>Track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Name</a:t>
            </a:r>
            <a:endParaRPr lang="ca-ES" dirty="0" smtClean="0">
              <a:solidFill>
                <a:srgbClr val="FF0000"/>
              </a:solidFill>
            </a:endParaRPr>
          </a:p>
          <a:p>
            <a:r>
              <a:rPr lang="ca-ES" dirty="0" err="1" smtClean="0"/>
              <a:t>Popularity</a:t>
            </a:r>
            <a:endParaRPr lang="ca-ES" dirty="0" smtClean="0"/>
          </a:p>
          <a:p>
            <a:r>
              <a:rPr lang="ca-ES" dirty="0" err="1" smtClean="0"/>
              <a:t>Danceability</a:t>
            </a:r>
            <a:endParaRPr lang="ca-ES" dirty="0" smtClean="0"/>
          </a:p>
          <a:p>
            <a:r>
              <a:rPr lang="ca-ES" dirty="0" err="1" smtClean="0"/>
              <a:t>Energy</a:t>
            </a:r>
            <a:endParaRPr lang="ca-ES" dirty="0" smtClean="0"/>
          </a:p>
          <a:p>
            <a:r>
              <a:rPr lang="ca-ES" dirty="0" err="1"/>
              <a:t>K</a:t>
            </a:r>
            <a:r>
              <a:rPr lang="ca-ES" dirty="0" err="1" smtClean="0"/>
              <a:t>ey</a:t>
            </a:r>
            <a:endParaRPr lang="ca-ES" dirty="0" smtClean="0"/>
          </a:p>
          <a:p>
            <a:r>
              <a:rPr lang="ca-ES" dirty="0" err="1" smtClean="0"/>
              <a:t>Loudness</a:t>
            </a:r>
            <a:endParaRPr lang="ca-ES" dirty="0" smtClean="0"/>
          </a:p>
          <a:p>
            <a:r>
              <a:rPr lang="ca-ES" dirty="0" smtClean="0"/>
              <a:t>Mode</a:t>
            </a:r>
          </a:p>
          <a:p>
            <a:r>
              <a:rPr lang="en-US" dirty="0" err="1" smtClean="0"/>
              <a:t>Speechiness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777266" y="1828799"/>
            <a:ext cx="4172277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Acousticness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Instrumentalness</a:t>
            </a:r>
            <a:r>
              <a:rPr lang="en-US" dirty="0" smtClean="0"/>
              <a:t> </a:t>
            </a:r>
          </a:p>
          <a:p>
            <a:r>
              <a:rPr lang="en-US" dirty="0" smtClean="0"/>
              <a:t>Liveness </a:t>
            </a:r>
          </a:p>
          <a:p>
            <a:r>
              <a:rPr lang="en-US" dirty="0" smtClean="0"/>
              <a:t>Valence</a:t>
            </a:r>
            <a:endParaRPr lang="en-US" dirty="0"/>
          </a:p>
          <a:p>
            <a:r>
              <a:rPr lang="en-US" dirty="0" smtClean="0"/>
              <a:t>Tempo </a:t>
            </a:r>
          </a:p>
          <a:p>
            <a:r>
              <a:rPr lang="en-US" dirty="0" err="1" smtClean="0"/>
              <a:t>Duration_in</a:t>
            </a:r>
            <a:r>
              <a:rPr lang="en-US" dirty="0" smtClean="0"/>
              <a:t> min/</a:t>
            </a:r>
            <a:r>
              <a:rPr lang="en-US" dirty="0" err="1" smtClean="0"/>
              <a:t>ms</a:t>
            </a:r>
            <a:endParaRPr lang="en-US" dirty="0" smtClean="0"/>
          </a:p>
          <a:p>
            <a:r>
              <a:rPr lang="en-US" dirty="0" err="1" smtClean="0"/>
              <a:t>Time_signature</a:t>
            </a:r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Class</a:t>
            </a:r>
            <a:endParaRPr lang="ca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4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Atribut</a:t>
            </a:r>
            <a:r>
              <a:rPr lang="es-ES" dirty="0" smtClean="0"/>
              <a:t> a </a:t>
            </a:r>
            <a:r>
              <a:rPr lang="es-ES" dirty="0" err="1" smtClean="0"/>
              <a:t>predir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61873" y="1828800"/>
            <a:ext cx="2761488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0:  </a:t>
            </a:r>
            <a:r>
              <a:rPr lang="en-US" sz="1200" dirty="0" smtClean="0"/>
              <a:t>Acoustic/Folk	(386)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1:  </a:t>
            </a:r>
            <a:r>
              <a:rPr lang="en-US" sz="1200" dirty="0" err="1" smtClean="0"/>
              <a:t>Alt_Music</a:t>
            </a:r>
            <a:r>
              <a:rPr lang="en-US" sz="1200" dirty="0" smtClean="0"/>
              <a:t> 	(1037)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2:  </a:t>
            </a:r>
            <a:r>
              <a:rPr lang="en-US" sz="1200" dirty="0" smtClean="0"/>
              <a:t>Blues 		(956)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3:  </a:t>
            </a:r>
            <a:r>
              <a:rPr lang="en-US" sz="1200" dirty="0" smtClean="0"/>
              <a:t>Bollywood 	(270)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4:  </a:t>
            </a:r>
            <a:r>
              <a:rPr lang="en-US" sz="1200" dirty="0" smtClean="0"/>
              <a:t>Country 		(148)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5:  </a:t>
            </a:r>
            <a:r>
              <a:rPr lang="en-US" sz="1200" dirty="0" err="1" smtClean="0"/>
              <a:t>HipHop</a:t>
            </a:r>
            <a:r>
              <a:rPr lang="en-US" sz="1200" dirty="0" smtClean="0"/>
              <a:t>		(517)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6:  Indie </a:t>
            </a:r>
            <a:r>
              <a:rPr lang="en-US" sz="1200" dirty="0" smtClean="0"/>
              <a:t>Alt		(2039)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7:  </a:t>
            </a:r>
            <a:r>
              <a:rPr lang="en-US" sz="1200" dirty="0" smtClean="0"/>
              <a:t>Instrumental	(464)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8:  </a:t>
            </a:r>
            <a:r>
              <a:rPr lang="en-US" sz="1200" dirty="0" smtClean="0"/>
              <a:t>Metal		(1523)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9:  </a:t>
            </a:r>
            <a:r>
              <a:rPr lang="en-US" sz="1200" dirty="0" smtClean="0"/>
              <a:t>Pop		(1099)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10: </a:t>
            </a:r>
            <a:r>
              <a:rPr lang="en-US" sz="1200" dirty="0" smtClean="0"/>
              <a:t>Rock		(3374)</a:t>
            </a:r>
            <a:endParaRPr lang="en-US" sz="1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67286" t="33968" r="12642" b="30476"/>
          <a:stretch/>
        </p:blipFill>
        <p:spPr>
          <a:xfrm>
            <a:off x="4737463" y="2255519"/>
            <a:ext cx="5869577" cy="350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Classificadors</a:t>
            </a:r>
            <a:r>
              <a:rPr lang="es-ES" dirty="0" smtClean="0"/>
              <a:t> – </a:t>
            </a:r>
            <a:r>
              <a:rPr lang="es-ES" dirty="0" err="1" smtClean="0"/>
              <a:t>Regressió</a:t>
            </a:r>
            <a:r>
              <a:rPr lang="es-ES" dirty="0" smtClean="0"/>
              <a:t> logística</a:t>
            </a:r>
            <a:endParaRPr lang="ca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274" t="28135" r="10218" b="10020"/>
          <a:stretch/>
        </p:blipFill>
        <p:spPr>
          <a:xfrm>
            <a:off x="1261872" y="2160475"/>
            <a:ext cx="3814355" cy="33868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6285" t="30159" r="3001" b="9524"/>
          <a:stretch/>
        </p:blipFill>
        <p:spPr>
          <a:xfrm>
            <a:off x="6108192" y="1751906"/>
            <a:ext cx="3462528" cy="22949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92" y="4184589"/>
            <a:ext cx="3494814" cy="23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Classificadors</a:t>
            </a:r>
            <a:r>
              <a:rPr lang="es-ES" dirty="0" smtClean="0"/>
              <a:t> – KNN</a:t>
            </a:r>
            <a:endParaRPr lang="ca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5786" t="28042" r="14071" b="10370"/>
          <a:stretch/>
        </p:blipFill>
        <p:spPr>
          <a:xfrm>
            <a:off x="1174786" y="2168434"/>
            <a:ext cx="3282137" cy="33868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6143" t="29736" r="2714" b="9312"/>
          <a:stretch/>
        </p:blipFill>
        <p:spPr>
          <a:xfrm>
            <a:off x="6108191" y="1789055"/>
            <a:ext cx="3485025" cy="23020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93" y="4249783"/>
            <a:ext cx="3487823" cy="231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Classificadors</a:t>
            </a:r>
            <a:r>
              <a:rPr lang="es-ES" dirty="0" smtClean="0"/>
              <a:t> – </a:t>
            </a:r>
            <a:r>
              <a:rPr lang="es-ES" dirty="0" err="1" smtClean="0"/>
              <a:t>Arbres</a:t>
            </a:r>
            <a:r>
              <a:rPr lang="es-ES" dirty="0" smtClean="0"/>
              <a:t> de </a:t>
            </a:r>
            <a:r>
              <a:rPr lang="es-ES" dirty="0" err="1" smtClean="0"/>
              <a:t>decisió</a:t>
            </a:r>
            <a:endParaRPr lang="ca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69" t="27534" r="10016" b="11221"/>
          <a:stretch/>
        </p:blipFill>
        <p:spPr>
          <a:xfrm>
            <a:off x="1183496" y="2185852"/>
            <a:ext cx="3920886" cy="33607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66213" t="29524" r="2715" b="9947"/>
          <a:stretch/>
        </p:blipFill>
        <p:spPr>
          <a:xfrm>
            <a:off x="6108192" y="1802675"/>
            <a:ext cx="3361509" cy="22100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91" y="4124124"/>
            <a:ext cx="3361509" cy="223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43</TotalTime>
  <Words>131</Words>
  <Application>Microsoft Office PowerPoint</Application>
  <PresentationFormat>Panorámica</PresentationFormat>
  <Paragraphs>85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View</vt:lpstr>
      <vt:lpstr>Cas Kaggle</vt:lpstr>
      <vt:lpstr>Índex</vt:lpstr>
      <vt:lpstr>Introducció a la base de dades</vt:lpstr>
      <vt:lpstr>Atributs</vt:lpstr>
      <vt:lpstr>Atributs</vt:lpstr>
      <vt:lpstr>Atribut a predir</vt:lpstr>
      <vt:lpstr>Classificadors – Regressió logística</vt:lpstr>
      <vt:lpstr>Classificadors – KNN</vt:lpstr>
      <vt:lpstr>Classificadors – Arbres de decisió</vt:lpstr>
      <vt:lpstr>Classificadors – SVM</vt:lpstr>
      <vt:lpstr>Millors hiperparàmetres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 Kaggle</dc:title>
  <dc:creator>Usuario de Windows</dc:creator>
  <cp:lastModifiedBy>Usuario de Windows</cp:lastModifiedBy>
  <cp:revision>7</cp:revision>
  <dcterms:created xsi:type="dcterms:W3CDTF">2021-12-05T16:13:54Z</dcterms:created>
  <dcterms:modified xsi:type="dcterms:W3CDTF">2021-12-05T16:58:33Z</dcterms:modified>
</cp:coreProperties>
</file>